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5" d="100"/>
          <a:sy n="45" d="100"/>
        </p:scale>
        <p:origin x="74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91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33199" y="2998470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Introducción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833199" y="4164925"/>
            <a:ext cx="7477601" cy="2268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s-ES" sz="1600" b="0" i="0" dirty="0">
                <a:solidFill>
                  <a:srgbClr val="D1D5DB"/>
                </a:solidFill>
                <a:effectLst/>
                <a:latin typeface="Söhne"/>
              </a:rPr>
              <a:t>En la gestión de bases de datos relacionales, es esencial comprender conceptos fundamentales como el modelo entidad-relación (E-R), el lenguaje de definición de datos (DDL), el lenguaje de manipulación de datos (DML), las claves primarias (PRIMARY KEY), las claves foráneas (FOREIGN KEY), entre otros. A continuación, se proporciona información sobre estos conceptos y se abordan preguntas específicas relacionadas con consultas SQL y operaciones de conjuntos.</a:t>
            </a: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-86062" y="57255"/>
            <a:ext cx="14630400" cy="8229600"/>
          </a:xfrm>
          <a:prstGeom prst="rect">
            <a:avLst/>
          </a:prstGeom>
          <a:solidFill>
            <a:srgbClr val="0C0A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48389" y="2240281"/>
            <a:ext cx="9933503" cy="7108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DDL y DML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348388" y="3090912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s-E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DDL (Lenguaje de Definición de Datos): Es utilizado para definir y modificar la estructura de la base de datos, como la creación de tablas, índices, y restricciones. Ejemplo: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48387" y="5268792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s-E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DML (Lenguaje de Manipulación de Datos): Se utiliza para insertar, actualizar y eliminar datos en la base de datos. Ejemplo:</a:t>
            </a:r>
            <a:endParaRPr lang="en-US" sz="175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254519A-7DBF-400E-A28F-BA7F1ADA4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424" y="3858970"/>
            <a:ext cx="3924640" cy="135256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F59E0AC-8549-40DB-A659-2537B054F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755" y="6334997"/>
            <a:ext cx="6574981" cy="6396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188487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PRIMARY KEY y FOREIGN KEY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3606879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s-E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PRIMARY KEY: Es una restricción que garantiza la unicidad de los valores en una columna, y se utiliza para identificar de manera única cada fila en una tabla.</a:t>
            </a:r>
          </a:p>
          <a:p>
            <a:pPr marL="0" indent="0">
              <a:lnSpc>
                <a:spcPts val="2799"/>
              </a:lnSpc>
              <a:buNone/>
            </a:pPr>
            <a:endParaRPr lang="es-ES" sz="175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s-E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FOREIGN KEY: Establece una relación entre dos tablas mediante la vinculación de una columna en una tabla con la clave primaria de otra tabla.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33199" y="590194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48389" y="2409825"/>
            <a:ext cx="53797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Tabla e IDENTITY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348389" y="3437453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s-E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TABLA: Es una estructura que organiza los datos en filas y columnas. Cada columna tiene un nombre único y almacena un tipo específico de datos.</a:t>
            </a:r>
          </a:p>
          <a:p>
            <a:pPr marL="0" indent="0">
              <a:lnSpc>
                <a:spcPts val="2799"/>
              </a:lnSpc>
              <a:buNone/>
            </a:pPr>
            <a:endParaRPr lang="es-ES" sz="175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s-E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IDENTITY: Es una propiedad que se utiliza para generar automáticamente valores únicos para una columna, generalmente se usa para claves primarias.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2890123"/>
            <a:ext cx="61645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 cláusula WHERE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s-E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 cláusula WHERE se utiliza en las consultas SQL para filtrar los resultados basándose en una condición específica. Por ejemplo: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9CC1CA9-6F5E-4E52-B4BE-6BAA1E1EA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638" y="5672614"/>
            <a:ext cx="6236401" cy="4993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254293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 instrucción INNER JOIN y los conjuntos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426493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s-ES" sz="1600" b="0" i="0" dirty="0">
                <a:solidFill>
                  <a:srgbClr val="D1D5DB"/>
                </a:solidFill>
                <a:effectLst/>
                <a:latin typeface="Söhne"/>
              </a:rPr>
              <a:t>La instrucción INNER JOIN se utiliza para combinar filas de dos o más tablas basándose en una condición de igualdad entre columnas. Por ejemplo: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F610CE2-CF57-4F65-94F4-6ACF1ECEB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092" y="5396337"/>
            <a:ext cx="7302108" cy="13887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349105" y="680323"/>
            <a:ext cx="73685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Ejemplo de INNER JOIN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1079E33-FBF8-4780-8A64-8C8594295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78" y="2055018"/>
            <a:ext cx="3322006" cy="408295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DBF5D77-59A0-4FB9-AC62-59542711B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957" y="6717748"/>
            <a:ext cx="7443866" cy="865349"/>
          </a:xfrm>
          <a:prstGeom prst="rect">
            <a:avLst/>
          </a:prstGeom>
        </p:spPr>
      </p:pic>
      <p:sp>
        <p:nvSpPr>
          <p:cNvPr id="12" name="Text 3">
            <a:extLst>
              <a:ext uri="{FF2B5EF4-FFF2-40B4-BE49-F238E27FC236}">
                <a16:creationId xmlns:a16="http://schemas.microsoft.com/office/drawing/2014/main" id="{5E47A959-527D-49C2-AF88-6F1ADB06F86D}"/>
              </a:ext>
            </a:extLst>
          </p:cNvPr>
          <p:cNvSpPr/>
          <p:nvPr/>
        </p:nvSpPr>
        <p:spPr>
          <a:xfrm>
            <a:off x="4033375" y="4493417"/>
            <a:ext cx="486877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s-ES" sz="1600" b="0" i="0" dirty="0">
                <a:solidFill>
                  <a:srgbClr val="D1D5DB"/>
                </a:solidFill>
                <a:effectLst/>
                <a:latin typeface="Söhne"/>
              </a:rPr>
              <a:t>Y queremos obtener los nombres de los empleados y los nombres de las tareas asignadas usando INNER JOIN:</a:t>
            </a:r>
            <a:endParaRPr lang="en-US" sz="175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F83262EE-0C0A-46A5-88D4-64FAD947F63C}"/>
              </a:ext>
            </a:extLst>
          </p:cNvPr>
          <p:cNvSpPr/>
          <p:nvPr/>
        </p:nvSpPr>
        <p:spPr>
          <a:xfrm>
            <a:off x="2254781" y="1437416"/>
            <a:ext cx="4868772" cy="4543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s-ES" sz="1600" b="0" i="0" dirty="0">
                <a:solidFill>
                  <a:srgbClr val="D1D5DB"/>
                </a:solidFill>
                <a:effectLst/>
                <a:latin typeface="Söhne"/>
              </a:rPr>
              <a:t>Supongamos que tenemos estas tablas :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010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355</Words>
  <Application>Microsoft Office PowerPoint</Application>
  <PresentationFormat>Personalizado</PresentationFormat>
  <Paragraphs>27</Paragraphs>
  <Slides>8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Arial</vt:lpstr>
      <vt:lpstr>Arimo</vt:lpstr>
      <vt:lpstr>Calibri</vt:lpstr>
      <vt:lpstr>Söhne</vt:lpstr>
      <vt:lpstr>Syne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Luis Fernando Mamani Choque</cp:lastModifiedBy>
  <cp:revision>5</cp:revision>
  <dcterms:created xsi:type="dcterms:W3CDTF">2023-10-15T20:18:07Z</dcterms:created>
  <dcterms:modified xsi:type="dcterms:W3CDTF">2023-10-15T23:12:37Z</dcterms:modified>
</cp:coreProperties>
</file>